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9" r:id="rId3"/>
    <p:sldId id="271" r:id="rId4"/>
    <p:sldId id="280" r:id="rId5"/>
    <p:sldId id="284" r:id="rId6"/>
    <p:sldId id="270" r:id="rId7"/>
    <p:sldId id="286" r:id="rId8"/>
    <p:sldId id="285" r:id="rId9"/>
    <p:sldId id="282" r:id="rId10"/>
    <p:sldId id="287" r:id="rId11"/>
    <p:sldId id="283" r:id="rId12"/>
    <p:sldId id="281" r:id="rId13"/>
    <p:sldId id="272" r:id="rId14"/>
    <p:sldId id="288" r:id="rId15"/>
    <p:sldId id="275" r:id="rId16"/>
    <p:sldId id="262" r:id="rId17"/>
    <p:sldId id="273" r:id="rId18"/>
    <p:sldId id="269" r:id="rId19"/>
    <p:sldId id="274" r:id="rId20"/>
    <p:sldId id="27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4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p:scale>
          <a:sx n="100" d="100"/>
          <a:sy n="100" d="100"/>
        </p:scale>
        <p:origin x="-51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12228D94-B403-44D1-BD05-23E08EFBE834}" type="datetimeFigureOut">
              <a:rPr lang="el-GR" smtClean="0"/>
              <a:pPr/>
              <a:t>25/11/2014</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EE0188C7-3162-4AF2-B234-5EA2E163717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228D94-B403-44D1-BD05-23E08EFBE834}" type="datetimeFigureOut">
              <a:rPr lang="el-GR" smtClean="0"/>
              <a:pPr/>
              <a:t>25/11/2014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0188C7-3162-4AF2-B234-5EA2E163717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228D94-B403-44D1-BD05-23E08EFBE834}" type="datetimeFigureOut">
              <a:rPr lang="el-GR" smtClean="0"/>
              <a:pPr/>
              <a:t>25/11/2014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0188C7-3162-4AF2-B234-5EA2E163717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12228D94-B403-44D1-BD05-23E08EFBE834}" type="datetimeFigureOut">
              <a:rPr lang="el-GR" smtClean="0"/>
              <a:pPr/>
              <a:t>25/11/2014</a:t>
            </a:fld>
            <a:endParaRPr lang="el-GR"/>
          </a:p>
        </p:txBody>
      </p:sp>
      <p:sp>
        <p:nvSpPr>
          <p:cNvPr id="9" name="8 - Θέση αριθμού διαφάνειας"/>
          <p:cNvSpPr>
            <a:spLocks noGrp="1"/>
          </p:cNvSpPr>
          <p:nvPr>
            <p:ph type="sldNum" sz="quarter" idx="15"/>
          </p:nvPr>
        </p:nvSpPr>
        <p:spPr/>
        <p:txBody>
          <a:bodyPr rtlCol="0"/>
          <a:lstStyle/>
          <a:p>
            <a:fld id="{EE0188C7-3162-4AF2-B234-5EA2E1637175}"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12228D94-B403-44D1-BD05-23E08EFBE834}" type="datetimeFigureOut">
              <a:rPr lang="el-GR" smtClean="0"/>
              <a:pPr/>
              <a:t>25/11/2014</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EE0188C7-3162-4AF2-B234-5EA2E163717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12228D94-B403-44D1-BD05-23E08EFBE834}" type="datetimeFigureOut">
              <a:rPr lang="el-GR" smtClean="0"/>
              <a:pPr/>
              <a:t>25/11/2014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0188C7-3162-4AF2-B234-5EA2E1637175}"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12228D94-B403-44D1-BD05-23E08EFBE834}" type="datetimeFigureOut">
              <a:rPr lang="el-GR" smtClean="0"/>
              <a:pPr/>
              <a:t>25/11/2014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E0188C7-3162-4AF2-B234-5EA2E1637175}"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12228D94-B403-44D1-BD05-23E08EFBE834}" type="datetimeFigureOut">
              <a:rPr lang="el-GR" smtClean="0"/>
              <a:pPr/>
              <a:t>25/11/2014</a:t>
            </a:fld>
            <a:endParaRPr lang="el-GR"/>
          </a:p>
        </p:txBody>
      </p:sp>
      <p:sp>
        <p:nvSpPr>
          <p:cNvPr id="7" name="6 - Θέση αριθμού διαφάνειας"/>
          <p:cNvSpPr>
            <a:spLocks noGrp="1"/>
          </p:cNvSpPr>
          <p:nvPr>
            <p:ph type="sldNum" sz="quarter" idx="11"/>
          </p:nvPr>
        </p:nvSpPr>
        <p:spPr/>
        <p:txBody>
          <a:bodyPr rtlCol="0"/>
          <a:lstStyle/>
          <a:p>
            <a:fld id="{EE0188C7-3162-4AF2-B234-5EA2E1637175}"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2228D94-B403-44D1-BD05-23E08EFBE834}" type="datetimeFigureOut">
              <a:rPr lang="el-GR" smtClean="0"/>
              <a:pPr/>
              <a:t>25/11/2014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E0188C7-3162-4AF2-B234-5EA2E163717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12228D94-B403-44D1-BD05-23E08EFBE834}" type="datetimeFigureOut">
              <a:rPr lang="el-GR" smtClean="0"/>
              <a:pPr/>
              <a:t>25/11/2014</a:t>
            </a:fld>
            <a:endParaRPr lang="el-GR"/>
          </a:p>
        </p:txBody>
      </p:sp>
      <p:sp>
        <p:nvSpPr>
          <p:cNvPr id="22" name="21 - Θέση αριθμού διαφάνειας"/>
          <p:cNvSpPr>
            <a:spLocks noGrp="1"/>
          </p:cNvSpPr>
          <p:nvPr>
            <p:ph type="sldNum" sz="quarter" idx="15"/>
          </p:nvPr>
        </p:nvSpPr>
        <p:spPr/>
        <p:txBody>
          <a:bodyPr rtlCol="0"/>
          <a:lstStyle/>
          <a:p>
            <a:fld id="{EE0188C7-3162-4AF2-B234-5EA2E1637175}"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12228D94-B403-44D1-BD05-23E08EFBE834}" type="datetimeFigureOut">
              <a:rPr lang="el-GR" smtClean="0"/>
              <a:pPr/>
              <a:t>25/11/2014</a:t>
            </a:fld>
            <a:endParaRPr lang="el-GR"/>
          </a:p>
        </p:txBody>
      </p:sp>
      <p:sp>
        <p:nvSpPr>
          <p:cNvPr id="18" name="17 - Θέση αριθμού διαφάνειας"/>
          <p:cNvSpPr>
            <a:spLocks noGrp="1"/>
          </p:cNvSpPr>
          <p:nvPr>
            <p:ph type="sldNum" sz="quarter" idx="11"/>
          </p:nvPr>
        </p:nvSpPr>
        <p:spPr/>
        <p:txBody>
          <a:bodyPr rtlCol="0"/>
          <a:lstStyle/>
          <a:p>
            <a:fld id="{EE0188C7-3162-4AF2-B234-5EA2E1637175}"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228D94-B403-44D1-BD05-23E08EFBE834}" type="datetimeFigureOut">
              <a:rPr lang="el-GR" smtClean="0"/>
              <a:pPr/>
              <a:t>25/11/2014</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E0188C7-3162-4AF2-B234-5EA2E16371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G6-2304\Music\John%20Lennon%20-%20Imagine%20-%20Lyric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isa3.jpg"/>
          <p:cNvPicPr>
            <a:picLocks noGrp="1" noChangeAspect="1"/>
          </p:cNvPicPr>
          <p:nvPr>
            <p:ph sz="quarter" idx="1"/>
          </p:nvPr>
        </p:nvPicPr>
        <p:blipFill>
          <a:blip r:embed="rId3" cstate="print"/>
          <a:stretch>
            <a:fillRect/>
          </a:stretch>
        </p:blipFill>
        <p:spPr>
          <a:xfrm>
            <a:off x="0" y="0"/>
            <a:ext cx="9144000" cy="6858000"/>
          </a:xfrm>
        </p:spPr>
      </p:pic>
      <p:pic>
        <p:nvPicPr>
          <p:cNvPr id="5" name="John Lennon - Imagine - Lyrics.mp3">
            <a:hlinkClick r:id="" action="ppaction://media"/>
          </p:cNvPr>
          <p:cNvPicPr>
            <a:picLocks noRot="1" noChangeAspect="1"/>
          </p:cNvPicPr>
          <p:nvPr>
            <a:audioFile r:link="rId1"/>
          </p:nvPr>
        </p:nvPicPr>
        <p:blipFill>
          <a:blip r:embed="rId4"/>
          <a:stretch>
            <a:fillRect/>
          </a:stretch>
        </p:blipFill>
        <p:spPr>
          <a:xfrm>
            <a:off x="285720" y="214290"/>
            <a:ext cx="590552" cy="590552"/>
          </a:xfrm>
          <a:prstGeom prst="rect">
            <a:avLst/>
          </a:prstGeom>
        </p:spPr>
      </p:pic>
    </p:spTree>
  </p:cSld>
  <p:clrMapOvr>
    <a:masterClrMapping/>
  </p:clrMapOvr>
  <p:transition advClick="0"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endParaRPr lang="el-GR" dirty="0"/>
          </a:p>
        </p:txBody>
      </p:sp>
      <p:pic>
        <p:nvPicPr>
          <p:cNvPr id="7" name="6 - Εικόνα" descr="στεναχωρημενος-εφηβος2-670x327.jpg"/>
          <p:cNvPicPr>
            <a:picLocks noChangeAspect="1"/>
          </p:cNvPicPr>
          <p:nvPr/>
        </p:nvPicPr>
        <p:blipFill>
          <a:blip r:embed="rId2"/>
          <a:stretch>
            <a:fillRect/>
          </a:stretch>
        </p:blipFill>
        <p:spPr>
          <a:xfrm>
            <a:off x="-1" y="0"/>
            <a:ext cx="9144001"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7 - Ορθογώνιο"/>
          <p:cNvSpPr/>
          <p:nvPr/>
        </p:nvSpPr>
        <p:spPr>
          <a:xfrm rot="20053871">
            <a:off x="-130527" y="1182508"/>
            <a:ext cx="5370749" cy="1754326"/>
          </a:xfrm>
          <a:prstGeom prst="rect">
            <a:avLst/>
          </a:prstGeom>
          <a:noFill/>
        </p:spPr>
        <p:txBody>
          <a:bodyPr wrap="square" lIns="91440" tIns="45720" rIns="91440" bIns="45720">
            <a:spAutoFit/>
          </a:bodyPr>
          <a:lstStyle/>
          <a:p>
            <a:pPr algn="ctr"/>
            <a:r>
              <a:rPr lang="el-G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Είναι ωραία εικόνα;</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advTm="8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quarter" idx="4"/>
          </p:nvPr>
        </p:nvSpPr>
        <p:spPr>
          <a:xfrm>
            <a:off x="4932041" y="428604"/>
            <a:ext cx="3744416" cy="5819796"/>
          </a:xfrm>
        </p:spPr>
        <p:txBody>
          <a:bodyPr>
            <a:normAutofit fontScale="92500" lnSpcReduction="10000"/>
          </a:bodyPr>
          <a:lstStyle/>
          <a:p>
            <a:r>
              <a:rPr lang="el-GR" b="1" dirty="0" smtClean="0"/>
              <a:t>ΟΙ ΑΝΘΡΩΠΟΙ ΛΕΝΕ ΚΑΚΑ ΠΡΑΓΜΑΤΑ ΓΙΑ ΕΣΕΝΑ ΓΙΑΤΙ ΣΤΗΝ ΠΡΑΓΜΑΤΙΚΟΤΗΤΑ ΕΊΝΑΙ ΑΝΑΣΦΑΛΕΙΣ ΓΙΑ ΤΟΝ ΕΑΥΤΑ ΤΟΥΣ !</a:t>
            </a:r>
          </a:p>
          <a:p>
            <a:r>
              <a:rPr lang="el-GR" b="1" dirty="0" smtClean="0"/>
              <a:t>ΓΙΑ ΑΥΤΌ ΤΗΝ ΕΠΟΜΕΝΗ ΦΟΡΑ ΠΟΥ ΚΑΠΟΙΟΣ ΠΕΙ ΚΑΤΙ ΚΑΚΟ ΓΙΑ ΕΣΕΝΑ ΘΥΜΗΣΟΥ ΔΕΝ ΕΧΕΙ ΝΑ ΚΑΝΕΙ ΜΑΖΙ ΣΟΥ, ΤΟ ΠΡΟΒΛΗΜΑ ΕΊΝΑΙ ΔΙΚΟ ΤΟΥ!</a:t>
            </a:r>
          </a:p>
          <a:p>
            <a:endParaRPr lang="el-GR" b="1" dirty="0"/>
          </a:p>
        </p:txBody>
      </p:sp>
      <p:pic>
        <p:nvPicPr>
          <p:cNvPr id="7" name="Θέση περιεχομένου 4"/>
          <p:cNvPicPr>
            <a:picLocks noGrp="1" noChangeAspect="1"/>
          </p:cNvPicPr>
          <p:nvPr>
            <p:ph sz="quarter" idx="2"/>
          </p:nvPr>
        </p:nvPicPr>
        <p:blipFill>
          <a:blip r:embed="rId2" cstate="print">
            <a:extLst>
              <a:ext uri="{28A0092B-C50C-407E-A947-70E740481C1C}">
                <a14:useLocalDpi xmlns:a14="http://schemas.microsoft.com/office/drawing/2010/main" val="0"/>
              </a:ext>
            </a:extLst>
          </a:blip>
          <a:srcRect l="5000" r="5000"/>
          <a:stretch>
            <a:fillRect/>
          </a:stretch>
        </p:blipFill>
        <p:spPr>
          <a:xfrm>
            <a:off x="539552" y="571480"/>
            <a:ext cx="4176464" cy="5481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052736"/>
            <a:ext cx="5403562"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 Ορθογώνιο"/>
          <p:cNvSpPr/>
          <p:nvPr/>
        </p:nvSpPr>
        <p:spPr>
          <a:xfrm>
            <a:off x="6444208" y="714356"/>
            <a:ext cx="2414072" cy="3139321"/>
          </a:xfrm>
          <a:prstGeom prst="rect">
            <a:avLst/>
          </a:prstGeom>
        </p:spPr>
        <p:txBody>
          <a:bodyPr wrap="square">
            <a:spAutoFit/>
          </a:bodyPr>
          <a:lstStyle/>
          <a:p>
            <a:r>
              <a:rPr lang="el-GR" b="1" dirty="0" smtClean="0">
                <a:solidFill>
                  <a:srgbClr val="002060"/>
                </a:solidFill>
              </a:rPr>
              <a:t>ΣΤΜΑΤΑ ΝΑ ΠΡΟΣΠΑΘΕΙΣ ΣΚΛΗΡΑ ΓΙΑ ΝΑ ΠΡΟΣΑΜΟΣΤΕΙΣ!</a:t>
            </a:r>
          </a:p>
          <a:p>
            <a:r>
              <a:rPr lang="el-GR" b="1" dirty="0" smtClean="0">
                <a:solidFill>
                  <a:srgbClr val="002060"/>
                </a:solidFill>
              </a:rPr>
              <a:t>ΕΙΣΑΙ ΤΕΛΕΙΟΣ ΕΤΣΙ ΌΠΩΣ ΕΙΣΑΙ ΓΙΑΤΙ ΤΙΠΟΤΑ ΔΕΝ ΕΊΝΑΙ ΚΑΛΥΤΕΡΟ ΑΠΌ ΤΟ ΝΑ ΕΙΣΑΙ Ο ΕΑΥΤΟΣ ΣΟΥ!!</a:t>
            </a:r>
            <a:endParaRPr lang="el-GR" b="1" dirty="0">
              <a:solidFill>
                <a:srgbClr val="002060"/>
              </a:solidFill>
            </a:endParaRPr>
          </a:p>
        </p:txBody>
      </p:sp>
    </p:spTree>
  </p:cSld>
  <p:clrMapOvr>
    <a:masterClrMapping/>
  </p:clrMapOvr>
  <p:transition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World-Human-Rights-Day-2012.jpg"/>
          <p:cNvPicPr>
            <a:picLocks noGrp="1" noChangeAspect="1"/>
          </p:cNvPicPr>
          <p:nvPr>
            <p:ph sz="quarter" idx="1"/>
          </p:nvPr>
        </p:nvPicPr>
        <p:blipFill>
          <a:blip r:embed="rId2" cstate="print"/>
          <a:stretch>
            <a:fillRect/>
          </a:stretch>
        </p:blipFill>
        <p:spPr>
          <a:xfrm>
            <a:off x="0" y="-1"/>
            <a:ext cx="9144000" cy="6858001"/>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advTm="8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7"/>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3474" b="3474"/>
          <a:stretch>
            <a:fillRect/>
          </a:stretch>
        </p:blipFill>
        <p:spPr>
          <a:xfrm>
            <a:off x="857224" y="2285992"/>
            <a:ext cx="7000924" cy="4179118"/>
          </a:xfrm>
          <a:prstGeom prst="rect">
            <a:avLst/>
          </a:prstGeom>
          <a:ln w="1905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 Ορθογώνιο"/>
          <p:cNvSpPr/>
          <p:nvPr/>
        </p:nvSpPr>
        <p:spPr>
          <a:xfrm>
            <a:off x="0" y="428604"/>
            <a:ext cx="8719130" cy="1754326"/>
          </a:xfrm>
          <a:prstGeom prst="rect">
            <a:avLst/>
          </a:prstGeom>
          <a:noFill/>
        </p:spPr>
        <p:txBody>
          <a:bodyPr wrap="square" lIns="91440" tIns="45720" rIns="91440" bIns="45720">
            <a:spAutoFit/>
          </a:bodyPr>
          <a:lstStyle/>
          <a:p>
            <a:pPr algn="ctr"/>
            <a:r>
              <a:rPr lang="el-G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Τέλος στο σχολικό εκφοβισμό</a:t>
            </a:r>
            <a:endParaRPr lang="el-G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advClick="0" advTm="8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Διαφάνεια4.jpg"/>
          <p:cNvPicPr>
            <a:picLocks noGrp="1" noChangeAspect="1"/>
          </p:cNvPicPr>
          <p:nvPr>
            <p:ph sz="quarter" idx="1"/>
          </p:nvPr>
        </p:nvPicPr>
        <p:blipFill>
          <a:blip r:embed="rId2" cstate="print"/>
          <a:stretch>
            <a:fillRect/>
          </a:stretch>
        </p:blipFill>
        <p:spPr>
          <a:xfrm>
            <a:off x="0" y="0"/>
            <a:ext cx="9144000" cy="6858000"/>
          </a:xfrm>
          <a:prstGeom prst="rect">
            <a:avLst/>
          </a:prstGeom>
          <a:ln w="228600" cap="sq" cmpd="thickThin">
            <a:solidFill>
              <a:srgbClr val="FF0000"/>
            </a:solidFill>
            <a:prstDash val="solid"/>
            <a:miter lim="800000"/>
          </a:ln>
          <a:effectLst>
            <a:innerShdw blurRad="76200">
              <a:srgbClr val="000000"/>
            </a:innerShdw>
          </a:effectLst>
        </p:spPr>
      </p:pic>
    </p:spTree>
  </p:cSld>
  <p:clrMapOvr>
    <a:masterClrMapping/>
  </p:clrMapOvr>
  <p:transition advClick="0" advTm="8000">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unset2.jpg"/>
          <p:cNvPicPr>
            <a:picLocks noGrp="1" noChangeAspect="1"/>
          </p:cNvPicPr>
          <p:nvPr>
            <p:ph sz="quarter" idx="1"/>
          </p:nvPr>
        </p:nvPicPr>
        <p:blipFill>
          <a:blip r:embed="rId2" cstate="print"/>
          <a:stretch>
            <a:fillRect/>
          </a:stretch>
        </p:blipFill>
        <p:spPr>
          <a:xfrm>
            <a:off x="35691" y="0"/>
            <a:ext cx="9298035" cy="7000852"/>
          </a:xfrm>
          <a:prstGeom prst="rect">
            <a:avLst/>
          </a:prstGeom>
          <a:ln w="228600" cap="sq" cmpd="thickThin">
            <a:solidFill>
              <a:srgbClr val="FF0000"/>
            </a:solidFill>
            <a:prstDash val="solid"/>
            <a:miter lim="800000"/>
          </a:ln>
          <a:effectLst>
            <a:innerShdw blurRad="76200">
              <a:srgbClr val="000000"/>
            </a:innerShdw>
          </a:effectLst>
        </p:spPr>
      </p:pic>
      <p:sp>
        <p:nvSpPr>
          <p:cNvPr id="5" name="4 - Ορθογώνιο"/>
          <p:cNvSpPr/>
          <p:nvPr/>
        </p:nvSpPr>
        <p:spPr>
          <a:xfrm rot="19906664">
            <a:off x="-1192423" y="1728645"/>
            <a:ext cx="10312816"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ΤΑ ΑΠΟΤΕΛΕΣΜΑΤΑ;</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nti-bullyin-posters.jpg"/>
          <p:cNvPicPr>
            <a:picLocks noGrp="1" noChangeAspect="1"/>
          </p:cNvPicPr>
          <p:nvPr>
            <p:ph sz="quarter" idx="1"/>
          </p:nvPr>
        </p:nvPicPr>
        <p:blipFill>
          <a:blip r:embed="rId2" cstate="print"/>
          <a:stretch>
            <a:fillRect/>
          </a:stretch>
        </p:blipFill>
        <p:spPr>
          <a:xfrm>
            <a:off x="0" y="-32893"/>
            <a:ext cx="9144000" cy="6890893"/>
          </a:xfrm>
          <a:prstGeom prst="rect">
            <a:avLst/>
          </a:prstGeom>
          <a:ln w="228600" cap="sq" cmpd="thickThin">
            <a:solidFill>
              <a:srgbClr val="FF0000"/>
            </a:solidFill>
            <a:prstDash val="solid"/>
            <a:miter lim="800000"/>
          </a:ln>
          <a:effectLst>
            <a:innerShdw blurRad="76200">
              <a:srgbClr val="000000"/>
            </a:innerShdw>
          </a:effectLst>
        </p:spPr>
      </p:pic>
    </p:spTree>
  </p:cSld>
  <p:clrMapOvr>
    <a:masterClrMapping/>
  </p:clrMapOvr>
  <p:transition advClick="0" advTm="8000">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1285860"/>
            <a:ext cx="7472386" cy="5572140"/>
          </a:xfrm>
        </p:spPr>
        <p:txBody>
          <a:bodyPr>
            <a:normAutofit fontScale="92500" lnSpcReduction="20000"/>
          </a:bodyPr>
          <a:lstStyle/>
          <a:p>
            <a:pPr>
              <a:buNone/>
            </a:pPr>
            <a:r>
              <a:rPr lang="el-GR" sz="3500" b="1" u="sng" dirty="0" smtClean="0"/>
              <a:t>Οδηγίες προς το παιδί- θύμα</a:t>
            </a:r>
            <a:r>
              <a:rPr lang="el-GR" sz="3500" u="sng" dirty="0" smtClean="0"/>
              <a:t>:</a:t>
            </a:r>
            <a:endParaRPr lang="el-GR" sz="3500" dirty="0" smtClean="0"/>
          </a:p>
          <a:p>
            <a:r>
              <a:rPr lang="el-GR" dirty="0" smtClean="0"/>
              <a:t>Να προσπαθείς να διατηρείς την </a:t>
            </a:r>
            <a:r>
              <a:rPr lang="el-GR" b="1" u="sng" dirty="0" smtClean="0">
                <a:solidFill>
                  <a:srgbClr val="FF0000"/>
                </a:solidFill>
              </a:rPr>
              <a:t>ψυχραιμία</a:t>
            </a:r>
            <a:r>
              <a:rPr lang="el-GR" dirty="0" smtClean="0"/>
              <a:t> και την αυτοπεποίθησή σου.</a:t>
            </a:r>
          </a:p>
          <a:p>
            <a:r>
              <a:rPr lang="el-GR" b="1" u="sng" dirty="0" smtClean="0">
                <a:solidFill>
                  <a:srgbClr val="FF0000"/>
                </a:solidFill>
              </a:rPr>
              <a:t>Μην απαντάς </a:t>
            </a:r>
            <a:r>
              <a:rPr lang="el-GR" dirty="0" smtClean="0"/>
              <a:t>στις κοροϊδίες, μη μπαίνεις σε διάλογο, κάνε ότι δεν ακούς.</a:t>
            </a:r>
          </a:p>
          <a:p>
            <a:r>
              <a:rPr lang="el-GR" dirty="0" smtClean="0"/>
              <a:t>Κοίταξε τους εκφοβίστε στα μάτια και πες καθαρά και σταθερά ΣΤΑΜΑΤΑ.</a:t>
            </a:r>
          </a:p>
          <a:p>
            <a:r>
              <a:rPr lang="el-GR" b="1" u="sng" dirty="0" smtClean="0">
                <a:solidFill>
                  <a:srgbClr val="FF0000"/>
                </a:solidFill>
              </a:rPr>
              <a:t>Φύγε </a:t>
            </a:r>
            <a:r>
              <a:rPr lang="el-GR" dirty="0" smtClean="0"/>
              <a:t>όσο πιο γρήγορα μπορείς.</a:t>
            </a:r>
          </a:p>
          <a:p>
            <a:r>
              <a:rPr lang="el-GR" b="1" u="sng" dirty="0" smtClean="0">
                <a:solidFill>
                  <a:srgbClr val="FF0000"/>
                </a:solidFill>
              </a:rPr>
              <a:t>Πες αμέσως τι συνέβη </a:t>
            </a:r>
            <a:r>
              <a:rPr lang="el-GR" dirty="0" smtClean="0"/>
              <a:t>στο δάσκαλο, στον γονέα ή σε κάποιον άλλο ενήλικο ή αν φοβάσαι να το πεις  σε αυτούς ζήτα από έναν φίλο σου να είναι μαζί σου.</a:t>
            </a:r>
          </a:p>
          <a:p>
            <a:r>
              <a:rPr lang="el-GR" b="1" u="sng" dirty="0" smtClean="0">
                <a:solidFill>
                  <a:srgbClr val="FF0000"/>
                </a:solidFill>
              </a:rPr>
              <a:t>Μίλησε</a:t>
            </a:r>
            <a:r>
              <a:rPr lang="el-GR" dirty="0" smtClean="0"/>
              <a:t> για το συμβάν μέχρι κάποιος να σε βοηθήσει.</a:t>
            </a:r>
          </a:p>
          <a:p>
            <a:r>
              <a:rPr lang="el-GR" dirty="0" smtClean="0"/>
              <a:t>Αν σου έστειλαν απειλητικό sms ή </a:t>
            </a:r>
            <a:r>
              <a:rPr lang="el-GR" dirty="0" err="1" smtClean="0"/>
              <a:t>email</a:t>
            </a:r>
            <a:r>
              <a:rPr lang="el-GR" dirty="0" smtClean="0"/>
              <a:t> κράτησε το ως απόδειξη.</a:t>
            </a:r>
          </a:p>
          <a:p>
            <a:r>
              <a:rPr lang="el-GR" b="1" u="sng" dirty="0" smtClean="0">
                <a:solidFill>
                  <a:srgbClr val="FF0000"/>
                </a:solidFill>
              </a:rPr>
              <a:t>Μην πιστεύεις </a:t>
            </a:r>
            <a:r>
              <a:rPr lang="el-GR" dirty="0" smtClean="0"/>
              <a:t>αυτά που λένε οι εκφοβιστές, να επαινείς τον εαυτό σου και να του θυμίζεις κάθε μέρα τα καλά του σημεία.</a:t>
            </a:r>
          </a:p>
          <a:p>
            <a:pPr>
              <a:buNone/>
            </a:pPr>
            <a:endParaRPr lang="el-GR" dirty="0" smtClean="0"/>
          </a:p>
          <a:p>
            <a:pPr>
              <a:buNone/>
            </a:pPr>
            <a:endParaRPr lang="el-GR" dirty="0" smtClean="0"/>
          </a:p>
          <a:p>
            <a:endParaRPr lang="el-GR" dirty="0"/>
          </a:p>
        </p:txBody>
      </p:sp>
      <p:sp>
        <p:nvSpPr>
          <p:cNvPr id="4" name="3 - Ορθογώνιο"/>
          <p:cNvSpPr/>
          <p:nvPr/>
        </p:nvSpPr>
        <p:spPr>
          <a:xfrm>
            <a:off x="571472" y="214290"/>
            <a:ext cx="7929618"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ΑΝΤΙΜΕΤΩΠΙΣΗ:</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advTm="8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38.jpg"/>
          <p:cNvPicPr>
            <a:picLocks noGrp="1" noChangeAspect="1"/>
          </p:cNvPicPr>
          <p:nvPr>
            <p:ph sz="quarter" idx="1"/>
          </p:nvPr>
        </p:nvPicPr>
        <p:blipFill>
          <a:blip r:embed="rId2" cstate="print"/>
          <a:stretch>
            <a:fillRect/>
          </a:stretch>
        </p:blipFill>
        <p:spPr>
          <a:xfrm>
            <a:off x="0" y="0"/>
            <a:ext cx="9232188" cy="6857999"/>
          </a:xfrm>
          <a:prstGeom prst="rect">
            <a:avLst/>
          </a:prstGeom>
          <a:ln w="228600" cap="sq" cmpd="thickThin">
            <a:solidFill>
              <a:srgbClr val="FF0000"/>
            </a:solidFill>
            <a:prstDash val="solid"/>
            <a:miter lim="800000"/>
          </a:ln>
          <a:effectLst>
            <a:innerShdw blurRad="76200">
              <a:srgbClr val="000000"/>
            </a:innerShdw>
          </a:effectLst>
        </p:spPr>
      </p:pic>
    </p:spTree>
  </p:cSld>
  <p:clrMapOvr>
    <a:masterClrMapping/>
  </p:clrMapOvr>
  <p:transition advClick="0" advTm="8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9011344" cy="1642194"/>
          </a:xfrm>
        </p:spPr>
        <p:txBody>
          <a:bodyPr>
            <a:normAutofit/>
          </a:bodyPr>
          <a:lstStyle/>
          <a:p>
            <a:r>
              <a:rPr lang="el-GR" sz="2800" b="1" u="sng" dirty="0" smtClean="0">
                <a:solidFill>
                  <a:srgbClr val="FF0000"/>
                </a:solidFill>
              </a:rPr>
              <a:t>ΟΙ ΛΕΞΕΙΣ ΜΠΟΡΟΥΝ ΝΑ ΠΛΗΓΩΣΟΥΝ</a:t>
            </a:r>
            <a:r>
              <a:rPr lang="el-GR" sz="2800" dirty="0" smtClean="0"/>
              <a:t>!!!!</a:t>
            </a:r>
            <a:r>
              <a:rPr lang="el-GR" dirty="0" smtClean="0"/>
              <a:t/>
            </a:r>
            <a:br>
              <a:rPr lang="el-GR" dirty="0" smtClean="0"/>
            </a:br>
            <a:endParaRPr lang="el-GR" dirty="0"/>
          </a:p>
        </p:txBody>
      </p:sp>
      <p:pic>
        <p:nvPicPr>
          <p:cNvPr id="4" name="Θέση περιεχομένου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71538" y="1960562"/>
            <a:ext cx="6643734" cy="4540272"/>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hank-you-140227_640.jpg"/>
          <p:cNvPicPr>
            <a:picLocks noGrp="1" noChangeAspect="1"/>
          </p:cNvPicPr>
          <p:nvPr>
            <p:ph sz="quarter" idx="1"/>
          </p:nvPr>
        </p:nvPicPr>
        <p:blipFill>
          <a:blip r:embed="rId2" cstate="print"/>
          <a:stretch>
            <a:fillRect/>
          </a:stretch>
        </p:blipFill>
        <p:spPr>
          <a:xfrm>
            <a:off x="-1" y="0"/>
            <a:ext cx="9144001" cy="6858000"/>
          </a:xfrm>
          <a:prstGeom prst="rect">
            <a:avLst/>
          </a:prstGeom>
          <a:ln w="228600" cap="sq" cmpd="thickThin">
            <a:solidFill>
              <a:srgbClr val="FF0000"/>
            </a:solidFill>
            <a:prstDash val="solid"/>
            <a:miter lim="800000"/>
          </a:ln>
          <a:effectLst>
            <a:innerShdw blurRad="76200">
              <a:srgbClr val="000000"/>
            </a:innerShdw>
          </a:effectLst>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top-bully-logo.jpg"/>
          <p:cNvPicPr>
            <a:picLocks noGrp="1" noChangeAspect="1"/>
          </p:cNvPicPr>
          <p:nvPr>
            <p:ph sz="quarter" idx="1"/>
          </p:nvPr>
        </p:nvPicPr>
        <p:blipFill>
          <a:blip r:embed="rId2" cstate="print"/>
          <a:stretch>
            <a:fillRect/>
          </a:stretch>
        </p:blipFill>
        <p:spPr>
          <a:xfrm>
            <a:off x="0" y="0"/>
            <a:ext cx="9144000" cy="6858000"/>
          </a:xfrm>
          <a:prstGeom prst="rect">
            <a:avLst/>
          </a:prstGeom>
          <a:ln w="228600" cap="sq" cmpd="thickThin">
            <a:solidFill>
              <a:srgbClr val="00B050"/>
            </a:solidFill>
            <a:prstDash val="solid"/>
            <a:miter lim="800000"/>
          </a:ln>
          <a:effectLst>
            <a:innerShdw blurRad="76200">
              <a:srgbClr val="000000"/>
            </a:innerShdw>
            <a:softEdge rad="31750"/>
          </a:effectLst>
        </p:spPr>
      </p:pic>
    </p:spTree>
  </p:cSld>
  <p:clrMapOvr>
    <a:masterClrMapping/>
  </p:clrMapOvr>
  <p:transition advTm="8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963488"/>
            <a:ext cx="3312368" cy="7821488"/>
          </a:xfrm>
        </p:spPr>
        <p:txBody>
          <a:bodyPr>
            <a:normAutofit/>
          </a:bodyPr>
          <a:lstStyle/>
          <a:p>
            <a:r>
              <a:rPr lang="el-GR" sz="2000" b="1" dirty="0" smtClean="0">
                <a:solidFill>
                  <a:srgbClr val="002060"/>
                </a:solidFill>
              </a:rPr>
              <a:t>ΤΟ ΝΑ ΕΙΣΑΙ ΑΥΤΟΣ ΠΟΥ ΕΚΦΟΒΙΖΕΙ ΤΑ ΠΑΙΔΙΑ ΔΕΝ ΕΊΝΑΙ ΜΟΝΤΕΡΝΟ! ΑΥΤΌ ΜΑΛΙΣΤΑ ΣΥΜΑΙΝΕΙ ΠΩΣ ΕΧΕΙΣ ΧΑΜΗΛΗ ΑΥΤΟΕΚΤΙΜΗΣΗ ΚΑΙ ΔΕΝ ΕΙΣΑΙ ΠΡΑΓΜΑΤΙΚΑ ΔΥΝΑΤΟΣ ΩΣΤΕ ΝΑ ΤΟ ΠΑΡΑΔΕΧΤΕΙΣ!!</a:t>
            </a:r>
            <a:br>
              <a:rPr lang="el-GR" sz="2000" b="1" dirty="0" smtClean="0">
                <a:solidFill>
                  <a:srgbClr val="002060"/>
                </a:solidFill>
              </a:rPr>
            </a:br>
            <a:r>
              <a:rPr lang="el-GR" sz="2000" b="1" dirty="0" smtClean="0">
                <a:solidFill>
                  <a:srgbClr val="002060"/>
                </a:solidFill>
              </a:rPr>
              <a:t>ΕΤΣΙ ΠΡΟΣΠΑΘΕΙΣ ΝΑ ΤΟ</a:t>
            </a:r>
            <a:r>
              <a:rPr lang="en-US" sz="2000" b="1" dirty="0" smtClean="0">
                <a:solidFill>
                  <a:srgbClr val="002060"/>
                </a:solidFill>
              </a:rPr>
              <a:t>Y</a:t>
            </a:r>
            <a:r>
              <a:rPr lang="el-GR" sz="2000" b="1" dirty="0" smtClean="0">
                <a:solidFill>
                  <a:srgbClr val="002060"/>
                </a:solidFill>
              </a:rPr>
              <a:t>Σ ΚΑΝΕΙΣ ΠΙΟ ΑΔΥΝΑΜΟΣ ΑΠΌ ΕΣΕΝΑ ΏΣΤΕ ΝΑ ΠΕΣΟΥΝ ΣΤΟ ΕΠΙΠΕΔΟ ΣΟΥ!! </a:t>
            </a:r>
            <a:br>
              <a:rPr lang="el-GR" sz="2000" b="1" dirty="0" smtClean="0">
                <a:solidFill>
                  <a:srgbClr val="002060"/>
                </a:solidFill>
              </a:rPr>
            </a:br>
            <a:endParaRPr lang="el-GR" sz="2000" b="1" dirty="0">
              <a:solidFill>
                <a:srgbClr val="002060"/>
              </a:solidFill>
            </a:endParaRPr>
          </a:p>
        </p:txBody>
      </p:sp>
      <p:pic>
        <p:nvPicPr>
          <p:cNvPr id="6" name="Θέση περιεχομένου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6" y="1484784"/>
            <a:ext cx="4248472" cy="4597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075240" cy="1012974"/>
          </a:xfrm>
        </p:spPr>
        <p:txBody>
          <a:bodyPr>
            <a:normAutofit fontScale="90000"/>
          </a:bodyPr>
          <a:lstStyle/>
          <a:p>
            <a:r>
              <a:rPr lang="el-GR" dirty="0" smtClean="0"/>
              <a:t/>
            </a:r>
            <a:br>
              <a:rPr lang="el-GR" dirty="0" smtClean="0"/>
            </a:br>
            <a:r>
              <a:rPr lang="el-GR" b="1" dirty="0" smtClean="0">
                <a:solidFill>
                  <a:srgbClr val="FF0000"/>
                </a:solidFill>
              </a:rPr>
              <a:t> ΠΟΤΕ ΜΗΝ ΑΠΟΓΟΗΤΕΥΕΙΣ ΤΟΥΣ ΑΛΛΟΥΣ ΓΙΑ ΝΑ ΑΙΣΘΑΝΘΕΙΣ ΕΣΥ ΚΑΛΑ!!!</a:t>
            </a:r>
            <a:endParaRPr lang="el-GR" b="1" dirty="0">
              <a:solidFill>
                <a:srgbClr val="FF0000"/>
              </a:solidFill>
            </a:endParaRPr>
          </a:p>
        </p:txBody>
      </p:sp>
      <p:pic>
        <p:nvPicPr>
          <p:cNvPr id="5" name="Θέση περιεχομένου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199" y="1916832"/>
            <a:ext cx="7571185"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521953_699817976724929_1186743293_n.jpg"/>
          <p:cNvPicPr>
            <a:picLocks noGrp="1" noChangeAspect="1"/>
          </p:cNvPicPr>
          <p:nvPr>
            <p:ph sz="quarter" idx="1"/>
          </p:nvPr>
        </p:nvPicPr>
        <p:blipFill>
          <a:blip r:embed="rId2" cstate="print"/>
          <a:stretch>
            <a:fillRect/>
          </a:stretch>
        </p:blipFill>
        <p:spPr>
          <a:xfrm>
            <a:off x="-1" y="0"/>
            <a:ext cx="9126061" cy="6858000"/>
          </a:xfrm>
        </p:spPr>
      </p:pic>
    </p:spTree>
  </p:cSld>
  <p:clrMapOvr>
    <a:masterClrMapping/>
  </p:clrMapOvr>
  <p:transition advClick="0" advTm="8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428604"/>
            <a:ext cx="7530060" cy="1643074"/>
          </a:xfrm>
        </p:spPr>
        <p:txBody>
          <a:bodyPr>
            <a:normAutofit/>
          </a:bodyPr>
          <a:lstStyle/>
          <a:p>
            <a:r>
              <a:rPr lang="el-GR" b="1" dirty="0" smtClean="0">
                <a:solidFill>
                  <a:srgbClr val="C00000"/>
                </a:solidFill>
              </a:rPr>
              <a:t>ΔΕΝ ΧΡΕΙΑΖΕΤΑΙ ΝΑ ΕΙΣΑΙ ΣΑΝ ΤΟΥΣ ΑΛΛΟΥΣ!!</a:t>
            </a:r>
            <a:r>
              <a:rPr lang="el-GR" dirty="0" smtClean="0"/>
              <a:t/>
            </a:r>
            <a:br>
              <a:rPr lang="el-GR" dirty="0" smtClean="0"/>
            </a:br>
            <a:endParaRPr lang="el-GR" dirty="0"/>
          </a:p>
        </p:txBody>
      </p:sp>
      <p:pic>
        <p:nvPicPr>
          <p:cNvPr id="4" name="Θέση περιεχομένου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28662" y="2143116"/>
            <a:ext cx="6858048" cy="3587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0" y="1556792"/>
            <a:ext cx="4248472" cy="4608512"/>
          </a:xfrm>
        </p:spPr>
        <p:txBody>
          <a:bodyPr>
            <a:normAutofit fontScale="90000"/>
          </a:bodyPr>
          <a:lstStyle/>
          <a:p>
            <a:r>
              <a:rPr lang="el-GR" sz="2200" b="1" i="1" dirty="0" smtClean="0">
                <a:solidFill>
                  <a:srgbClr val="002060"/>
                </a:solidFill>
              </a:rPr>
              <a:t>ΤΟ ΝΑ ΕΙΣΑΙ ΑΥΤΟΣ ΠΟΥ ΕΚΦΟΒΙΖΕΙ ΤΑ ΠΑΙΔΙΑ ΔΕΝ ΕΊΝΑΙ ΜΟΝΤΕΡΝΟ! ΑΥΤΌ ΜΑΛΙΣΤΑ ΣΥΜΑΙΝΕΙ ΠΩΣ ΕΧΕΙΣ ΧΑΜΗΛΗ ΑΥΤΟΕΚΤΙΜΗΣΗ ΚΑΙ ΔΕΝ ΕΙΣΑΙ ΠΡΑΓΜΑΤΙΚΑ ΔΥΝΑΤΟΣ ΩΣΤΕ ΝΑ ΤΟ ΠΑΡΑΔΕΧΤΕΙΣ!!</a:t>
            </a:r>
            <a:br>
              <a:rPr lang="el-GR" sz="2200" b="1" i="1" dirty="0" smtClean="0">
                <a:solidFill>
                  <a:srgbClr val="002060"/>
                </a:solidFill>
              </a:rPr>
            </a:br>
            <a:r>
              <a:rPr lang="el-GR" sz="2200" b="1" i="1" dirty="0" smtClean="0">
                <a:solidFill>
                  <a:srgbClr val="002060"/>
                </a:solidFill>
              </a:rPr>
              <a:t>ΕΤΣΙ ΠΡΟΣΠΑΘΕΙΣ ΝΑ ΤΟ</a:t>
            </a:r>
            <a:r>
              <a:rPr lang="en-US" sz="2200" b="1" i="1" dirty="0" smtClean="0">
                <a:solidFill>
                  <a:srgbClr val="002060"/>
                </a:solidFill>
              </a:rPr>
              <a:t>Y</a:t>
            </a:r>
            <a:r>
              <a:rPr lang="el-GR" sz="2200" b="1" i="1" dirty="0" smtClean="0">
                <a:solidFill>
                  <a:srgbClr val="002060"/>
                </a:solidFill>
              </a:rPr>
              <a:t>Σ ΚΑΝΕΙΣ ΠΙΟ ΑΔΥΝΑΜΟΣ ΑΠΌ ΕΣΕΝΑ ΩΣΤΕ ΝΑ ΠΕΣΟΥΝ ΣΤΟ ΕΠΙΠΕΔΟ ΣΟΥ!! </a:t>
            </a:r>
            <a:r>
              <a:rPr lang="el-GR" b="1" i="1" dirty="0" smtClean="0">
                <a:solidFill>
                  <a:srgbClr val="002060"/>
                </a:solidFill>
              </a:rPr>
              <a:t/>
            </a:r>
            <a:br>
              <a:rPr lang="el-GR" b="1" i="1" dirty="0" smtClean="0">
                <a:solidFill>
                  <a:srgbClr val="002060"/>
                </a:solidFill>
              </a:rPr>
            </a:br>
            <a:endParaRPr lang="el-GR" b="1" i="1" dirty="0">
              <a:solidFill>
                <a:srgbClr val="002060"/>
              </a:solidFill>
            </a:endParaRPr>
          </a:p>
        </p:txBody>
      </p:sp>
      <p:pic>
        <p:nvPicPr>
          <p:cNvPr id="7" name="6 - Θέση περιεχομένου"/>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1142984"/>
            <a:ext cx="4177604"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6228184" y="264795"/>
            <a:ext cx="2664296" cy="4956048"/>
          </a:xfrm>
        </p:spPr>
        <p:txBody>
          <a:bodyPr>
            <a:normAutofit fontScale="92500" lnSpcReduction="10000"/>
          </a:bodyPr>
          <a:lstStyle/>
          <a:p>
            <a:r>
              <a:rPr lang="el-GR" sz="2400" b="1" dirty="0" smtClean="0"/>
              <a:t>ΚΑΝΕΙΣ ΔΕΝ ΕΧΕΙ ΤΟ ΔΙΚΑΙΩΜΑ ΝΑ ΟΡΙΣΕΙ ΤΟ ΠΟΙΟΣ ΕΙΣΑΙ!</a:t>
            </a:r>
          </a:p>
          <a:p>
            <a:r>
              <a:rPr lang="el-GR" sz="2400" b="1" dirty="0" smtClean="0"/>
              <a:t>ΝΑ ΕΙΣΑΙ ΠΡΑΜΑΤΙΚΑ Ο Ε</a:t>
            </a:r>
            <a:r>
              <a:rPr lang="en-US" sz="2400" b="1" dirty="0" smtClean="0"/>
              <a:t>AY</a:t>
            </a:r>
            <a:r>
              <a:rPr lang="el-GR" sz="2400" b="1" dirty="0" smtClean="0"/>
              <a:t>ΤΟΣ ΣΟΥ , ΓΙΑΤΙ Η ΓΝΩΜΗ ΣΟΥ ΕΊΝΑΙ ΠΡΑΓΜΑΤΙΚΑ ΤΟ ΜΟΝΟ ΠΡΑΓΜΑ ΤΟ ΟΠΟΙΟ ΜΕΤΡΑΕΙ!</a:t>
            </a:r>
          </a:p>
          <a:p>
            <a:endParaRPr lang="el-GR" dirty="0"/>
          </a:p>
        </p:txBody>
      </p:sp>
      <p:pic>
        <p:nvPicPr>
          <p:cNvPr id="8"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20688"/>
            <a:ext cx="5360096" cy="5717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5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283</TotalTime>
  <Words>257</Words>
  <Application>Microsoft Office PowerPoint</Application>
  <PresentationFormat>Προβολή στην οθόνη (4:3)</PresentationFormat>
  <Paragraphs>25</Paragraphs>
  <Slides>20</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Προεξοχή</vt:lpstr>
      <vt:lpstr>Παρουσίαση του PowerPoint</vt:lpstr>
      <vt:lpstr>ΟΙ ΛΕΞΕΙΣ ΜΠΟΡΟΥΝ ΝΑ ΠΛΗΓΩΣΟΥΝ!!!! </vt:lpstr>
      <vt:lpstr>Παρουσίαση του PowerPoint</vt:lpstr>
      <vt:lpstr>ΤΟ ΝΑ ΕΙΣΑΙ ΑΥΤΟΣ ΠΟΥ ΕΚΦΟΒΙΖΕΙ ΤΑ ΠΑΙΔΙΑ ΔΕΝ ΕΊΝΑΙ ΜΟΝΤΕΡΝΟ! ΑΥΤΌ ΜΑΛΙΣΤΑ ΣΥΜΑΙΝΕΙ ΠΩΣ ΕΧΕΙΣ ΧΑΜΗΛΗ ΑΥΤΟΕΚΤΙΜΗΣΗ ΚΑΙ ΔΕΝ ΕΙΣΑΙ ΠΡΑΓΜΑΤΙΚΑ ΔΥΝΑΤΟΣ ΩΣΤΕ ΝΑ ΤΟ ΠΑΡΑΔΕΧΤΕΙΣ!! ΕΤΣΙ ΠΡΟΣΠΑΘΕΙΣ ΝΑ ΤΟYΣ ΚΑΝΕΙΣ ΠΙΟ ΑΔΥΝΑΜΟΣ ΑΠΌ ΕΣΕΝΑ ΏΣΤΕ ΝΑ ΠΕΣΟΥΝ ΣΤΟ ΕΠΙΠΕΔΟ ΣΟΥ!!  </vt:lpstr>
      <vt:lpstr>  ΠΟΤΕ ΜΗΝ ΑΠΟΓΟΗΤΕΥΕΙΣ ΤΟΥΣ ΑΛΛΟΥΣ ΓΙΑ ΝΑ ΑΙΣΘΑΝΘΕΙΣ ΕΣΥ ΚΑΛΑ!!!</vt:lpstr>
      <vt:lpstr>Παρουσίαση του PowerPoint</vt:lpstr>
      <vt:lpstr>ΔΕΝ ΧΡΕΙΑΖΕΤΑΙ ΝΑ ΕΙΣΑΙ ΣΑΝ ΤΟΥΣ ΑΛΛΟΥΣ!! </vt:lpstr>
      <vt:lpstr>ΤΟ ΝΑ ΕΙΣΑΙ ΑΥΤΟΣ ΠΟΥ ΕΚΦΟΒΙΖΕΙ ΤΑ ΠΑΙΔΙΑ ΔΕΝ ΕΊΝΑΙ ΜΟΝΤΕΡΝΟ! ΑΥΤΌ ΜΑΛΙΣΤΑ ΣΥΜΑΙΝΕΙ ΠΩΣ ΕΧΕΙΣ ΧΑΜΗΛΗ ΑΥΤΟΕΚΤΙΜΗΣΗ ΚΑΙ ΔΕΝ ΕΙΣΑΙ ΠΡΑΓΜΑΤΙΚΑ ΔΥΝΑΤΟΣ ΩΣΤΕ ΝΑ ΤΟ ΠΑΡΑΔΕΧΤΕΙΣ!! ΕΤΣΙ ΠΡΟΣΠΑΘΕΙΣ ΝΑ ΤΟYΣ ΚΑΝΕΙΣ ΠΙΟ ΑΔΥΝΑΜΟΣ ΑΠΌ ΕΣΕΝΑ ΩΣΤΕ ΝΑ ΠΕΣΟΥΝ ΣΤΟ ΕΠΙΠΕΔΟ ΣΟΥ!!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G6-2304</dc:creator>
  <cp:lastModifiedBy>user</cp:lastModifiedBy>
  <cp:revision>29</cp:revision>
  <dcterms:created xsi:type="dcterms:W3CDTF">2014-11-17T14:47:45Z</dcterms:created>
  <dcterms:modified xsi:type="dcterms:W3CDTF">2014-11-25T16:42:48Z</dcterms:modified>
</cp:coreProperties>
</file>